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72" r:id="rId10"/>
    <p:sldId id="264" r:id="rId11"/>
    <p:sldId id="265" r:id="rId12"/>
    <p:sldId id="266" r:id="rId13"/>
    <p:sldId id="267" r:id="rId14"/>
    <p:sldId id="271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F4A77A2D-3159-44D3-AD26-2A5BC32F1DA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46D14-DBD6-4632-9CEB-8638AB03B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59241-2AAA-4021-B793-F7A226105E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9FC4B-E567-4333-875E-A6237BFC91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6A149-8291-4057-B7D0-E40C2B088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41A5D-020D-47DF-B733-1FC2D67CB0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A462F-4A10-4612-9AC1-FE916931B8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14E6F-F45A-4812-8322-5F34484704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4DC82-FEED-47C0-B058-1D2BF312A5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43321-AF6B-4793-8DB2-5C460D6A80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ACA37-DA24-42EC-9F1C-E5C454EF47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D3A07338-5D63-433E-AE49-FEF6822174F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ca.co.za/index.php?option=com_content&amp;view=article&amp;id=83:powerful-powerpoint-presentations-rule-of-thirds&amp;catid=34:claripics&amp;Itemid=53" TargetMode="External"/><Relationship Id="rId2" Type="http://schemas.openxmlformats.org/officeDocument/2006/relationships/hyperlink" Target="http://sixminutes.dlugan.com/rule-of-thirds-powerpoin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rrreynolds.com/Presentation/slides.html" TargetMode="External"/><Relationship Id="rId2" Type="http://schemas.openxmlformats.org/officeDocument/2006/relationships/hyperlink" Target="http://www.slideshare.net/fallonj/principles-of-power-point-design-slide-layout-dos-and-dont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estga.edu/~distance/ppt/gooddesign_html97/" TargetMode="External"/><Relationship Id="rId4" Type="http://schemas.openxmlformats.org/officeDocument/2006/relationships/hyperlink" Target="http://gim.med.ucla.edu/ettner/resources/SGIM%20presentation%20tips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Applying Design Principles to your Presentations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/>
              <a:t>Explain how the article(s) say image content should be used.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/>
              <a:t>Why not use PowerPoint templates, and what should you do instead?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/>
              <a:t>What are good ways to include data/details where necessary? </a:t>
            </a:r>
            <a:br>
              <a:rPr lang="en-US" sz="2500"/>
            </a:br>
            <a:r>
              <a:rPr lang="en-US" sz="2500"/>
              <a:t>(discuss at least two options)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/>
              <a:t>How are warm and cool colors best used in a presentation color scheme?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/>
              <a:t>Explain factors that influence your choices of text color and text size on your slides.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/>
              <a:t>What is the difference between a Serif and a Sans-serif font, and how should each be used?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/>
              <a:t>What are good uses of audio and video in a presentation?  What should be avoided?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/>
              <a:t>How does Slide Sorter view help you organize your presentation?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Rule of Thirds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 b="1"/>
              <a:t>Visit these sites:</a:t>
            </a:r>
            <a:r>
              <a:rPr lang="en-US" sz="2600"/>
              <a:t> </a:t>
            </a:r>
            <a:r>
              <a:rPr lang="en-US" sz="2600">
                <a:hlinkClick r:id="rId2"/>
              </a:rPr>
              <a:t>http://sixminutes.dlugan.com/rule-of-thirds-powerpoint/</a:t>
            </a:r>
            <a:r>
              <a:rPr lang="en-US" sz="2600"/>
              <a:t/>
            </a:r>
            <a:br>
              <a:rPr lang="en-US" sz="2600"/>
            </a:br>
            <a:r>
              <a:rPr lang="en-US" sz="2600">
                <a:hlinkClick r:id="rId3"/>
              </a:rPr>
              <a:t>http://www.conca.co.za/index.php?option=com_content&amp;view=article&amp;id=83:powerful-powerpoint-presentations-rule-of-thirds&amp;catid=34:claripics&amp;Itemid=53</a:t>
            </a:r>
            <a:r>
              <a:rPr lang="en-US" sz="2600"/>
              <a:t> </a:t>
            </a:r>
          </a:p>
          <a:p>
            <a:r>
              <a:rPr lang="en-US" sz="2600" b="1"/>
              <a:t>Answer the questions on the next slides using the information you learned.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What is the Rule of Thirds?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/>
              <a:t>What are the four rules to placing key elements in a space?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/>
              <a:t>Explain three ways to apply the Rule of Thirds to presentations.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Good Design in PowerPoint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010400" cy="44958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3400"/>
              <a:t>Instructions: </a:t>
            </a:r>
          </a:p>
          <a:p>
            <a:pPr marL="0" indent="0">
              <a:buFont typeface="Wingdings" pitchFamily="2" charset="2"/>
              <a:buNone/>
            </a:pPr>
            <a:r>
              <a:rPr lang="en-US" sz="3400"/>
              <a:t>Visit each of the sites on the next slide, and use what you learn to define/explain each element that you find on slides 8-17.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Websites to Visit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>
                <a:hlinkClick r:id="rId2"/>
              </a:rPr>
              <a:t>http://www.slideshare.net/fallonj/principles-of-power-point-design-slide-layout-dos-and-donts</a:t>
            </a:r>
            <a:r>
              <a:rPr lang="en-US" sz="2600"/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>
                <a:hlinkClick r:id="rId3"/>
              </a:rPr>
              <a:t>http://www.garrreynolds.com/Presentation/slides.html</a:t>
            </a:r>
            <a:endParaRPr lang="en-US" sz="2600">
              <a:hlinkClick r:id="rId4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>
                <a:hlinkClick r:id="rId4"/>
              </a:rPr>
              <a:t>http://gim.med.ucla.edu/ettner/resources/SGIM%20presentation%20tips.pdf</a:t>
            </a:r>
            <a:endParaRPr lang="en-US" sz="2600">
              <a:hlinkClick r:id="rId5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600">
                <a:hlinkClick r:id="rId5"/>
              </a:rPr>
              <a:t>http://www.westga.edu/~distance/ppt/gooddesign_html97/</a:t>
            </a:r>
            <a:r>
              <a:rPr lang="en-US" sz="2600"/>
              <a:t> (first 8 slides)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>
                <a:solidFill>
                  <a:schemeClr val="hlink"/>
                </a:solidFill>
              </a:rPr>
              <a:t>“Less is more.”</a:t>
            </a:r>
            <a:br>
              <a:rPr lang="en-US" sz="2500">
                <a:solidFill>
                  <a:schemeClr val="hlink"/>
                </a:solidFill>
              </a:rPr>
            </a:br>
            <a:r>
              <a:rPr lang="en-US" sz="2500"/>
              <a:t>List three different reasons/explanations from the articles to support this statement.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500"/>
              <a:t>What is the maximum amount of text/facts that should be contained on any one slide?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cho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1537</TotalTime>
  <Words>240</Words>
  <Application>Microsoft Office PowerPoint</Application>
  <PresentationFormat>On-screen Show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Echo</vt:lpstr>
      <vt:lpstr>Applying Design Principles to your Presentations </vt:lpstr>
      <vt:lpstr>The Rule of Thirds</vt:lpstr>
      <vt:lpstr>What is the Rule of Thirds?</vt:lpstr>
      <vt:lpstr>What are the four rules to placing key elements in a space?</vt:lpstr>
      <vt:lpstr>Explain three ways to apply the Rule of Thirds to presentations.</vt:lpstr>
      <vt:lpstr>Using Good Design in PowerPoint</vt:lpstr>
      <vt:lpstr>Websites to Visit</vt:lpstr>
      <vt:lpstr>“Less is more.” List three different reasons/explanations from the articles to support this statement.</vt:lpstr>
      <vt:lpstr>What is the maximum amount of text/facts that should be contained on any one slide?</vt:lpstr>
      <vt:lpstr>Explain how the article(s) say image content should be used.</vt:lpstr>
      <vt:lpstr>Why not use PowerPoint templates, and what should you do instead?</vt:lpstr>
      <vt:lpstr>What are good ways to include data/details where necessary?  (discuss at least two options)</vt:lpstr>
      <vt:lpstr>How are warm and cool colors best used in a presentation color scheme?</vt:lpstr>
      <vt:lpstr>Explain factors that influence your choices of text color and text size on your slides.</vt:lpstr>
      <vt:lpstr>What is the difference between a Serif and a Sans-serif font, and how should each be used?</vt:lpstr>
      <vt:lpstr>What are good uses of audio and video in a presentation?  What should be avoided?</vt:lpstr>
      <vt:lpstr>How does Slide Sorter view help you organize your presentation?</vt:lpstr>
    </vt:vector>
  </TitlesOfParts>
  <Company>DoDDS-Europe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Applying Design Principles to your Presentations </dc:title>
  <dc:creator>Kerri Pangman</dc:creator>
  <cp:lastModifiedBy>Kerri Pangman</cp:lastModifiedBy>
  <cp:revision>10</cp:revision>
  <dcterms:created xsi:type="dcterms:W3CDTF">2010-01-06T10:17:50Z</dcterms:created>
  <dcterms:modified xsi:type="dcterms:W3CDTF">2011-01-10T13:35:46Z</dcterms:modified>
</cp:coreProperties>
</file>