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7" r:id="rId4"/>
    <p:sldId id="258" r:id="rId5"/>
    <p:sldId id="259" r:id="rId6"/>
    <p:sldId id="261" r:id="rId7"/>
    <p:sldId id="260" r:id="rId8"/>
    <p:sldId id="263" r:id="rId9"/>
    <p:sldId id="264" r:id="rId10"/>
    <p:sldId id="265" r:id="rId11"/>
    <p:sldId id="269" r:id="rId12"/>
    <p:sldId id="27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D972E7EB-69CB-4487-8122-E6010451CD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64E22-134D-4098-A98D-2DA8647C3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076C4-B447-48A6-A1A7-85835649A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4C6D2-911A-4D54-A8C0-52C52A2B1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9FD23-99E9-4AA6-AA61-0AF74BD57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41B54-E8E5-4652-A6AB-6D29999B4A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0969D-1DC2-4FF3-A80A-E4C844C405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AB98F-3C9F-4C19-AEA9-748059F197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9F4E5-8D3A-4FD0-8D61-B20516C573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3B467-1CDC-49F1-8B89-D1FEC413E0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B28D0-CED0-4A6E-ADA0-B29441EEA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45302F6B-B327-4BAC-BFF7-7A47A15FF27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coma.k12.wa.us/information/departments/it/Documents/PP_Design.pdf" TargetMode="External"/><Relationship Id="rId2" Type="http://schemas.openxmlformats.org/officeDocument/2006/relationships/hyperlink" Target="https://teachers.dvusd.org/dvms/crews/ep/E_p_Design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vhs.brevardschools.org/FineArts/west/ELEMENTS%20_%20PRINCIPLES.pdf" TargetMode="External"/><Relationship Id="rId4" Type="http://schemas.openxmlformats.org/officeDocument/2006/relationships/hyperlink" Target="http://www.dnr.sc.gov/marine/NERR/present/scicomm/DesignPrinciples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eachers.dvusd.org/dvms/crews/ep/E_p_Design4.html" TargetMode="External"/><Relationship Id="rId2" Type="http://schemas.openxmlformats.org/officeDocument/2006/relationships/hyperlink" Target="http://www.ursidaeenterprises.com/presentation4/presentation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hs.brevardschools.org/FineArts/west/ELEMENTS%20_%20PRINCIPLES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Elements &amp; Principles of 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Research Notes &amp;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Value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Principles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495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/>
              <a:t>Instructions: 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Visit each of the sites on the next slide, and use what you learn to define/explain each principle that you find on slides </a:t>
            </a:r>
            <a:br>
              <a:rPr lang="en-US"/>
            </a:br>
            <a:r>
              <a:rPr lang="en-US"/>
              <a:t>13 - 21.  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Draw a good example for each element in the right box, or locate a different example than from the listed sites, and paste it into the box.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Websites to Visit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sz="2600">
                <a:hlinkClick r:id="rId2"/>
              </a:rPr>
              <a:t>https://teachers.dvusd.org/dvms/crews/ep/E_p_Design4.html</a:t>
            </a:r>
            <a:endParaRPr lang="en-US" sz="2600">
              <a:hlinkClick r:id="rId3"/>
            </a:endParaRPr>
          </a:p>
          <a:p>
            <a:pPr>
              <a:spcBef>
                <a:spcPct val="50000"/>
              </a:spcBef>
            </a:pPr>
            <a:r>
              <a:rPr lang="en-US" sz="2600">
                <a:hlinkClick r:id="rId3"/>
              </a:rPr>
              <a:t>http://www.tacoma.k12.wa.us/information/departments/it/Documents/PP_Design.pdf</a:t>
            </a:r>
            <a:endParaRPr lang="en-US" sz="2600">
              <a:hlinkClick r:id="rId4"/>
            </a:endParaRPr>
          </a:p>
          <a:p>
            <a:pPr>
              <a:spcBef>
                <a:spcPct val="50000"/>
              </a:spcBef>
            </a:pPr>
            <a:r>
              <a:rPr lang="en-US" sz="2600">
                <a:hlinkClick r:id="rId4"/>
              </a:rPr>
              <a:t>http://www.dnr.sc.gov/marine/NERR/present/scicomm/DesignPrinciples.pdf</a:t>
            </a:r>
            <a:endParaRPr lang="en-US" sz="2600"/>
          </a:p>
          <a:p>
            <a:pPr>
              <a:spcBef>
                <a:spcPct val="50000"/>
              </a:spcBef>
            </a:pPr>
            <a:r>
              <a:rPr lang="en-US" sz="2600">
                <a:hlinkClick r:id="rId5"/>
              </a:rPr>
              <a:t>http://vhs.brevardschools.org/FineArts/west/ELEMENTS%20_%20PRINCIPLES.pdf</a:t>
            </a:r>
            <a:r>
              <a:rPr lang="en-US" sz="2600"/>
              <a:t> </a:t>
            </a:r>
            <a:r>
              <a:rPr lang="en-US" sz="2600">
                <a:hlinkClick r:id="rId2"/>
              </a:rPr>
              <a:t> </a:t>
            </a:r>
            <a:endParaRPr lang="en-US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Symmetrical Balance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Asymmetrical Balance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Movement / Rhythm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Repetition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Emphasis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Contrast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Alignment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Elements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495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/>
              <a:t>Instructions: 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Visit each of the sites on the next slide, and use what you learn to define/explain each element that you find slides 4 - 10.  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Draw a good example for each element in the right box, or locate a different example than from the listed sites, and paste it into the box.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Proximity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Unity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Websites to Visit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>
                <a:hlinkClick r:id="rId2"/>
              </a:rPr>
              <a:t>http</a:t>
            </a:r>
            <a:r>
              <a:rPr lang="en-US" sz="3400">
                <a:hlinkClick r:id="rId2"/>
              </a:rPr>
              <a:t>://</a:t>
            </a:r>
            <a:r>
              <a:rPr lang="en-US">
                <a:hlinkClick r:id="rId2"/>
              </a:rPr>
              <a:t>www.ursidaeenterprises.com/presentation4/presentation1.html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>
                <a:hlinkClick r:id="rId3"/>
              </a:rPr>
              <a:t>https://teachers.dvusd.org/dvms/crews/ep/E_p_Design4.html</a:t>
            </a:r>
          </a:p>
          <a:p>
            <a:pPr>
              <a:spcBef>
                <a:spcPct val="50000"/>
              </a:spcBef>
            </a:pPr>
            <a:r>
              <a:rPr lang="en-US">
                <a:hlinkClick r:id="rId4"/>
              </a:rPr>
              <a:t>http://vhs.brevardschools.org/FineArts/west/ELEMENTS%20_%20PRINCIPLES.pdf</a:t>
            </a:r>
            <a:r>
              <a:rPr lang="en-US" sz="3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Example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  <a:p>
            <a:pPr>
              <a:buFont typeface="Wingdings" pitchFamily="2" charset="2"/>
              <a:buNone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Shape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Description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Space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Texture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Description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149</TotalTime>
  <Words>213</Words>
  <Application>Microsoft Office PowerPoint</Application>
  <PresentationFormat>On-screen Show (4:3)</PresentationFormat>
  <Paragraphs>67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Times New Roman</vt:lpstr>
      <vt:lpstr>Wingdings</vt:lpstr>
      <vt:lpstr>Echo</vt:lpstr>
      <vt:lpstr>Elements &amp; Principles of Design</vt:lpstr>
      <vt:lpstr>Design Elements</vt:lpstr>
      <vt:lpstr>Websites to Visit</vt:lpstr>
      <vt:lpstr>Line</vt:lpstr>
      <vt:lpstr>Shape</vt:lpstr>
      <vt:lpstr>Form</vt:lpstr>
      <vt:lpstr>Space</vt:lpstr>
      <vt:lpstr>Texture</vt:lpstr>
      <vt:lpstr>Color</vt:lpstr>
      <vt:lpstr>Value</vt:lpstr>
      <vt:lpstr>Design Principles</vt:lpstr>
      <vt:lpstr>Websites to Visit</vt:lpstr>
      <vt:lpstr>Symmetrical Balance</vt:lpstr>
      <vt:lpstr>Asymmetrical Balance</vt:lpstr>
      <vt:lpstr>Movement / Rhythm</vt:lpstr>
      <vt:lpstr>Repetition</vt:lpstr>
      <vt:lpstr>Emphasis</vt:lpstr>
      <vt:lpstr>Contrast</vt:lpstr>
      <vt:lpstr>Alignment</vt:lpstr>
      <vt:lpstr>Proximity</vt:lpstr>
      <vt:lpstr>Unity</vt:lpstr>
    </vt:vector>
  </TitlesOfParts>
  <Company>DoDDS-Europe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&amp; Principles of Design</dc:title>
  <dc:creator>Kerri Pangman</dc:creator>
  <cp:lastModifiedBy>Kerri Pangman</cp:lastModifiedBy>
  <cp:revision>9</cp:revision>
  <dcterms:created xsi:type="dcterms:W3CDTF">2010-01-06T09:44:12Z</dcterms:created>
  <dcterms:modified xsi:type="dcterms:W3CDTF">2011-01-10T13:26:48Z</dcterms:modified>
</cp:coreProperties>
</file>